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8"/>
    <p:restoredTop sz="94660"/>
  </p:normalViewPr>
  <p:slideViewPr>
    <p:cSldViewPr snapToGrid="0">
      <p:cViewPr varScale="1">
        <p:scale>
          <a:sx n="64" d="100"/>
          <a:sy n="64" d="100"/>
        </p:scale>
        <p:origin x="-1896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1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96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69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51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33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1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0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5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19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1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46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148943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75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microsoft.com/office/2007/relationships/hdphoto" Target="../media/hdphoto1.wdp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8" name="Picture 2" descr="ソース画像を表示"/>
          <p:cNvPicPr>
            <a:picLocks noChangeAspect="1" noChangeArrowheads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00386" y="4739740"/>
            <a:ext cx="1939981" cy="1877123"/>
          </a:xfrm>
          <a:prstGeom prst="rect">
            <a:avLst/>
          </a:prstGeom>
          <a:noFill/>
        </p:spPr>
      </p:pic>
      <p:pic>
        <p:nvPicPr>
          <p:cNvPr id="1155" name="Picture 46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0376" y="3197862"/>
            <a:ext cx="2133696" cy="2064561"/>
          </a:xfrm>
          <a:prstGeom prst="rect">
            <a:avLst/>
          </a:prstGeom>
          <a:noFill/>
        </p:spPr>
      </p:pic>
      <p:pic>
        <p:nvPicPr>
          <p:cNvPr id="1156" name="Picture 47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367" y="5193736"/>
            <a:ext cx="1654940" cy="1601318"/>
          </a:xfrm>
          <a:prstGeom prst="rect">
            <a:avLst/>
          </a:prstGeom>
          <a:noFill/>
        </p:spPr>
      </p:pic>
      <p:pic>
        <p:nvPicPr>
          <p:cNvPr id="1158" name="Picture 49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1668" y="95418"/>
            <a:ext cx="893175" cy="864235"/>
          </a:xfrm>
          <a:prstGeom prst="rect">
            <a:avLst/>
          </a:prstGeom>
          <a:noFill/>
        </p:spPr>
      </p:pic>
      <p:pic>
        <p:nvPicPr>
          <p:cNvPr id="1159" name="Picture 50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9864" y="95418"/>
            <a:ext cx="893175" cy="864235"/>
          </a:xfrm>
          <a:prstGeom prst="rect">
            <a:avLst/>
          </a:prstGeom>
          <a:noFill/>
        </p:spPr>
      </p:pic>
      <p:pic>
        <p:nvPicPr>
          <p:cNvPr id="1160" name="Picture 51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7346" y="95418"/>
            <a:ext cx="893175" cy="864235"/>
          </a:xfrm>
          <a:prstGeom prst="rect">
            <a:avLst/>
          </a:prstGeom>
          <a:noFill/>
        </p:spPr>
      </p:pic>
      <p:pic>
        <p:nvPicPr>
          <p:cNvPr id="1162" name="Picture 53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6607" y="95418"/>
            <a:ext cx="893175" cy="864235"/>
          </a:xfrm>
          <a:prstGeom prst="rect">
            <a:avLst/>
          </a:prstGeom>
          <a:noFill/>
        </p:spPr>
      </p:pic>
      <p:pic>
        <p:nvPicPr>
          <p:cNvPr id="1169" name="図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7634" y="227491"/>
            <a:ext cx="2970371" cy="2970371"/>
          </a:xfrm>
          <a:prstGeom prst="rect">
            <a:avLst/>
          </a:prstGeom>
        </p:spPr>
      </p:pic>
      <p:pic>
        <p:nvPicPr>
          <p:cNvPr id="1176" name="図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77" y="401331"/>
            <a:ext cx="5593064" cy="559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4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80</TotalTime>
  <Words>13</Words>
  <Application>JUST Focus</Application>
  <Paragraphs>6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EPSON Pゴシック W6</vt:lpstr>
      <vt:lpstr>EPSON 太丸ゴシック体Ｂ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5.0.1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Windows ユーザー</dc:creator>
  <cp:lastModifiedBy>渡邉　晃代</cp:lastModifiedBy>
  <cp:lastPrinted>2022-09-02T04:50:09Z</cp:lastPrinted>
  <dcterms:created xsi:type="dcterms:W3CDTF">2022-08-19T00:08:12Z</dcterms:created>
  <dcterms:modified xsi:type="dcterms:W3CDTF">2023-09-01T07:52:06Z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