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8"/>
    <p:restoredTop sz="94660"/>
  </p:normalViewPr>
  <p:slideViewPr>
    <p:cSldViewPr snapToGrid="0">
      <p:cViewPr varScale="1">
        <p:scale>
          <a:sx n="80" d="100"/>
          <a:sy n="80" d="100"/>
        </p:scale>
        <p:origin x="-102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presProps" Target="presProps.xml" /><Relationship Id="rId9" Type="http://schemas.openxmlformats.org/officeDocument/2006/relationships/viewProps" Target="viewProps.xml" /><Relationship Id="rId10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37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38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111" y="739973"/>
            <a:ext cx="6577542" cy="36998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39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40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41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96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69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51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33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21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70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15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19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1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46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148943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6994E-B3F2-4856-AAF1-2D3D0CCA4423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1E26A-E54B-4FFD-BDB6-BCEE7C410B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75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3.png" /><Relationship Id="rId2" Type="http://schemas.microsoft.com/office/2007/relationships/hdphoto" Target="../media/hdphoto1.wdp" /><Relationship Id="rId3" Type="http://schemas.openxmlformats.org/officeDocument/2006/relationships/image" Target="../media/image4.jpeg" /><Relationship Id="rId4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5.png" /><Relationship Id="rId2" Type="http://schemas.openxmlformats.org/officeDocument/2006/relationships/image" Target="../media/image4.jpeg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0" name="グループ化 6"/>
          <p:cNvGrpSpPr/>
          <p:nvPr/>
        </p:nvGrpSpPr>
        <p:grpSpPr>
          <a:xfrm>
            <a:off x="354841" y="232012"/>
            <a:ext cx="4107976" cy="3916908"/>
            <a:chOff x="354841" y="232012"/>
            <a:chExt cx="4107976" cy="3916908"/>
          </a:xfrm>
        </p:grpSpPr>
        <p:sp>
          <p:nvSpPr>
            <p:cNvPr id="1101" name="フローチャート: 結合子 1"/>
            <p:cNvSpPr/>
            <p:nvPr/>
          </p:nvSpPr>
          <p:spPr>
            <a:xfrm>
              <a:off x="354841" y="232012"/>
              <a:ext cx="4107976" cy="3916908"/>
            </a:xfrm>
            <a:prstGeom prst="flowChartConnector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ローチャート: 結合子 5"/>
            <p:cNvSpPr/>
            <p:nvPr/>
          </p:nvSpPr>
          <p:spPr>
            <a:xfrm>
              <a:off x="1173709" y="989462"/>
              <a:ext cx="2442948" cy="2361062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03" name="グループ化 7"/>
          <p:cNvGrpSpPr/>
          <p:nvPr/>
        </p:nvGrpSpPr>
        <p:grpSpPr>
          <a:xfrm>
            <a:off x="3800901" y="2941092"/>
            <a:ext cx="4107976" cy="3916908"/>
            <a:chOff x="354841" y="232012"/>
            <a:chExt cx="4107976" cy="3916908"/>
          </a:xfrm>
        </p:grpSpPr>
        <p:sp>
          <p:nvSpPr>
            <p:cNvPr id="1104" name="フローチャート: 結合子 8"/>
            <p:cNvSpPr/>
            <p:nvPr/>
          </p:nvSpPr>
          <p:spPr>
            <a:xfrm>
              <a:off x="354841" y="232012"/>
              <a:ext cx="4107976" cy="3916908"/>
            </a:xfrm>
            <a:prstGeom prst="flowChartConnector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ローチャート: 結合子 9"/>
            <p:cNvSpPr/>
            <p:nvPr/>
          </p:nvSpPr>
          <p:spPr>
            <a:xfrm>
              <a:off x="1173709" y="989462"/>
              <a:ext cx="2442948" cy="2361062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06" name="グループ化 10"/>
          <p:cNvGrpSpPr/>
          <p:nvPr/>
        </p:nvGrpSpPr>
        <p:grpSpPr>
          <a:xfrm>
            <a:off x="7697341" y="152400"/>
            <a:ext cx="4107976" cy="3916908"/>
            <a:chOff x="354841" y="232012"/>
            <a:chExt cx="4107976" cy="3916908"/>
          </a:xfrm>
        </p:grpSpPr>
        <p:sp>
          <p:nvSpPr>
            <p:cNvPr id="1107" name="フローチャート: 結合子 11"/>
            <p:cNvSpPr/>
            <p:nvPr/>
          </p:nvSpPr>
          <p:spPr>
            <a:xfrm>
              <a:off x="354841" y="232012"/>
              <a:ext cx="4107976" cy="3916908"/>
            </a:xfrm>
            <a:prstGeom prst="flowChartConnector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ローチャート: 結合子 12"/>
            <p:cNvSpPr/>
            <p:nvPr/>
          </p:nvSpPr>
          <p:spPr>
            <a:xfrm>
              <a:off x="1173709" y="989462"/>
              <a:ext cx="2442948" cy="2361062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09" name="グループ化 13"/>
          <p:cNvGrpSpPr/>
          <p:nvPr/>
        </p:nvGrpSpPr>
        <p:grpSpPr>
          <a:xfrm>
            <a:off x="150125" y="4128448"/>
            <a:ext cx="2470240" cy="2581702"/>
            <a:chOff x="354841" y="232012"/>
            <a:chExt cx="4107976" cy="3916908"/>
          </a:xfrm>
        </p:grpSpPr>
        <p:sp>
          <p:nvSpPr>
            <p:cNvPr id="1110" name="フローチャート: 結合子 14"/>
            <p:cNvSpPr/>
            <p:nvPr/>
          </p:nvSpPr>
          <p:spPr>
            <a:xfrm>
              <a:off x="354841" y="232012"/>
              <a:ext cx="4107976" cy="3916908"/>
            </a:xfrm>
            <a:prstGeom prst="flowChartConnector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ローチャート: 結合子 15"/>
            <p:cNvSpPr/>
            <p:nvPr/>
          </p:nvSpPr>
          <p:spPr>
            <a:xfrm>
              <a:off x="1173709" y="989462"/>
              <a:ext cx="2442948" cy="2361062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2" name="グループ化 16"/>
          <p:cNvGrpSpPr/>
          <p:nvPr/>
        </p:nvGrpSpPr>
        <p:grpSpPr>
          <a:xfrm>
            <a:off x="4667533" y="171734"/>
            <a:ext cx="2470240" cy="2581702"/>
            <a:chOff x="354841" y="232012"/>
            <a:chExt cx="4107976" cy="3916908"/>
          </a:xfrm>
        </p:grpSpPr>
        <p:sp>
          <p:nvSpPr>
            <p:cNvPr id="1113" name="フローチャート: 結合子 17"/>
            <p:cNvSpPr/>
            <p:nvPr/>
          </p:nvSpPr>
          <p:spPr>
            <a:xfrm>
              <a:off x="354841" y="232012"/>
              <a:ext cx="4107976" cy="3916908"/>
            </a:xfrm>
            <a:prstGeom prst="flowChartConnector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ローチャート: 結合子 18"/>
            <p:cNvSpPr/>
            <p:nvPr/>
          </p:nvSpPr>
          <p:spPr>
            <a:xfrm>
              <a:off x="1173709" y="989462"/>
              <a:ext cx="2442948" cy="2361062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15" name="グループ化 19"/>
          <p:cNvGrpSpPr/>
          <p:nvPr/>
        </p:nvGrpSpPr>
        <p:grpSpPr>
          <a:xfrm>
            <a:off x="8720925" y="4148920"/>
            <a:ext cx="2470240" cy="2581702"/>
            <a:chOff x="354841" y="232012"/>
            <a:chExt cx="4107976" cy="3916908"/>
          </a:xfrm>
        </p:grpSpPr>
        <p:sp>
          <p:nvSpPr>
            <p:cNvPr id="1116" name="フローチャート: 結合子 20"/>
            <p:cNvSpPr/>
            <p:nvPr/>
          </p:nvSpPr>
          <p:spPr>
            <a:xfrm>
              <a:off x="354841" y="232012"/>
              <a:ext cx="4107976" cy="3916908"/>
            </a:xfrm>
            <a:prstGeom prst="flowChartConnector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ローチャート: 結合子 21"/>
            <p:cNvSpPr/>
            <p:nvPr/>
          </p:nvSpPr>
          <p:spPr>
            <a:xfrm>
              <a:off x="1173709" y="989462"/>
              <a:ext cx="2442948" cy="2361062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60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9" name="Picture 2" descr="ソース画像を表示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578" y="175847"/>
            <a:ext cx="6211280" cy="6211280"/>
          </a:xfrm>
          <a:prstGeom prst="rect">
            <a:avLst/>
          </a:prstGeom>
          <a:noFill/>
        </p:spPr>
      </p:pic>
      <p:pic>
        <p:nvPicPr>
          <p:cNvPr id="1120" name="Picture 2" descr="ソース画像を表示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60084" y="2934268"/>
            <a:ext cx="3291359" cy="3291359"/>
          </a:xfrm>
          <a:prstGeom prst="rect">
            <a:avLst/>
          </a:prstGeom>
          <a:noFill/>
        </p:spPr>
      </p:pic>
      <p:pic>
        <p:nvPicPr>
          <p:cNvPr id="1121" name="Picture 2" descr="ソース画像を表示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2052" y="4048010"/>
            <a:ext cx="2177617" cy="21776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554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3" name="図 3"/>
          <p:cNvPicPr>
            <a:picLocks noChangeAspect="1"/>
          </p:cNvPicPr>
          <p:nvPr/>
        </p:nvPicPr>
        <p:blipFill>
          <a:blip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2562830" y="-2562831"/>
            <a:ext cx="7066338" cy="12192002"/>
          </a:xfrm>
          <a:prstGeom prst="rect">
            <a:avLst/>
          </a:prstGeom>
        </p:spPr>
      </p:pic>
      <p:sp>
        <p:nvSpPr>
          <p:cNvPr id="1124" name="正方形/長方形 4"/>
          <p:cNvSpPr/>
          <p:nvPr/>
        </p:nvSpPr>
        <p:spPr>
          <a:xfrm>
            <a:off x="1241945" y="749301"/>
            <a:ext cx="9799093" cy="5234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125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8213" y="4775002"/>
            <a:ext cx="3662966" cy="1176728"/>
          </a:xfrm>
          <a:prstGeom prst="rect">
            <a:avLst/>
          </a:prstGeom>
        </p:spPr>
      </p:pic>
      <p:sp>
        <p:nvSpPr>
          <p:cNvPr id="1126" name="テキスト ボックス 8"/>
          <p:cNvSpPr txBox="1"/>
          <p:nvPr/>
        </p:nvSpPr>
        <p:spPr>
          <a:xfrm>
            <a:off x="2726028" y="5984021"/>
            <a:ext cx="6739945" cy="460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さんじょうオレンジプロジェクト</a:t>
            </a:r>
            <a:endParaRPr lang="ja-JP" altLang="en-US" sz="2400" dirty="0">
              <a:solidFill>
                <a:schemeClr val="bg1"/>
              </a:solidFill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073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" name="図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2562831" y="-1353291"/>
            <a:ext cx="7066338" cy="9772921"/>
          </a:xfrm>
          <a:prstGeom prst="rect">
            <a:avLst/>
          </a:prstGeom>
        </p:spPr>
      </p:pic>
      <p:sp>
        <p:nvSpPr>
          <p:cNvPr id="1129" name="正方形/長方形 5"/>
          <p:cNvSpPr/>
          <p:nvPr/>
        </p:nvSpPr>
        <p:spPr>
          <a:xfrm>
            <a:off x="2727101" y="1313646"/>
            <a:ext cx="6748530" cy="4378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30" name="テキスト ボックス 6"/>
          <p:cNvSpPr txBox="1"/>
          <p:nvPr/>
        </p:nvSpPr>
        <p:spPr>
          <a:xfrm>
            <a:off x="2367567" y="2871450"/>
            <a:ext cx="7456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認知症サポーター養成講座</a:t>
            </a:r>
            <a:endParaRPr lang="en-US" altLang="ja-JP" sz="4000" b="1" dirty="0">
              <a:solidFill>
                <a:schemeClr val="tx1">
                  <a:lumMod val="75000"/>
                  <a:lumOff val="25000"/>
                </a:schemeClr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  <a:p>
            <a:pPr algn="ctr"/>
            <a:r>
              <a:rPr lang="ja-JP" alt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受講しました</a:t>
            </a:r>
          </a:p>
        </p:txBody>
      </p:sp>
      <p:pic>
        <p:nvPicPr>
          <p:cNvPr id="1131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2413" y="4489438"/>
            <a:ext cx="3662966" cy="1176728"/>
          </a:xfrm>
          <a:prstGeom prst="rect">
            <a:avLst/>
          </a:prstGeom>
        </p:spPr>
      </p:pic>
      <p:sp>
        <p:nvSpPr>
          <p:cNvPr id="1132" name="テキスト ボックス 9"/>
          <p:cNvSpPr txBox="1"/>
          <p:nvPr/>
        </p:nvSpPr>
        <p:spPr>
          <a:xfrm>
            <a:off x="2367567" y="1738605"/>
            <a:ext cx="7456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三条市役所</a:t>
            </a:r>
          </a:p>
        </p:txBody>
      </p:sp>
      <p:sp>
        <p:nvSpPr>
          <p:cNvPr id="1133" name="テキスト ボックス 10"/>
          <p:cNvSpPr txBox="1"/>
          <p:nvPr/>
        </p:nvSpPr>
        <p:spPr>
          <a:xfrm>
            <a:off x="2735687" y="5825034"/>
            <a:ext cx="6739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オレンジリングドレスアップ　</a:t>
            </a:r>
            <a:r>
              <a:rPr lang="en-US" altLang="ja-JP" sz="2400" dirty="0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in </a:t>
            </a:r>
            <a:r>
              <a:rPr lang="en-US" altLang="ja-JP" sz="2400" dirty="0" err="1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Sanjo</a:t>
            </a:r>
            <a:endParaRPr lang="ja-JP" altLang="en-US" sz="2400" dirty="0">
              <a:solidFill>
                <a:schemeClr val="bg1"/>
              </a:solidFill>
              <a:latin typeface="EPSON Pゴシック W6" panose="02000600000000000000" pitchFamily="2" charset="-128"/>
              <a:ea typeface="EPSON Pゴシック W6" panose="02000600000000000000" pitchFamily="2" charset="-128"/>
            </a:endParaRPr>
          </a:p>
        </p:txBody>
      </p:sp>
      <p:sp>
        <p:nvSpPr>
          <p:cNvPr id="1134" name="テキスト ボックス 7"/>
          <p:cNvSpPr txBox="1"/>
          <p:nvPr/>
        </p:nvSpPr>
        <p:spPr>
          <a:xfrm>
            <a:off x="2253801" y="554863"/>
            <a:ext cx="3842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※</a:t>
            </a:r>
            <a:r>
              <a:rPr lang="ja-JP" altLang="en-US" sz="2400" dirty="0">
                <a:solidFill>
                  <a:schemeClr val="bg1"/>
                </a:solidFill>
                <a:latin typeface="EPSON Pゴシック W6" panose="02000600000000000000" pitchFamily="2" charset="-128"/>
                <a:ea typeface="EPSON Pゴシック W6" panose="02000600000000000000" pitchFamily="2" charset="-128"/>
              </a:rPr>
              <a:t>メッセージボード記入例</a:t>
            </a:r>
          </a:p>
        </p:txBody>
      </p:sp>
    </p:spTree>
    <p:extLst>
      <p:ext uri="{BB962C8B-B14F-4D97-AF65-F5344CB8AC3E}">
        <p14:creationId xmlns:p14="http://schemas.microsoft.com/office/powerpoint/2010/main" val="2690396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80</TotalTime>
  <Words>13</Words>
  <Application>JUST Focus</Application>
  <Paragraphs>6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EPSON Pゴシック W6</vt:lpstr>
      <vt:lpstr>EPSON 太丸ゴシック体Ｂ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5.0.1</AppVersion>
  <PresentationFormat>ユーザー設定</PresentationFormat>
  <Slides>4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Windows ユーザー</dc:creator>
  <cp:lastModifiedBy>渡邉　晃代</cp:lastModifiedBy>
  <cp:lastPrinted>2022-09-02T04:50:09Z</cp:lastPrinted>
  <dcterms:created xsi:type="dcterms:W3CDTF">2022-08-19T00:08:12Z</dcterms:created>
  <dcterms:modified xsi:type="dcterms:W3CDTF">2023-08-15T07:19:26Z</dcterms:modified>
  <cp:revision>11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