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?><Relationships xmlns="http://schemas.openxmlformats.org/package/2006/relationships"><Relationship Id="rId2" Type="http://schemas.openxmlformats.org/package/2006/relationships/metadata/thumbnail" Target="docProps/thumbnail.jpeg" /><Relationship Id="rId3" Type="http://schemas.openxmlformats.org/package/2006/relationships/metadata/core-properties" Target="docProps/core.xml" /><Relationship Id="rId4" Type="http://schemas.openxmlformats.org/officeDocument/2006/relationships/extended-properties" Target="docProps/app.xml" /><Relationship Id="rId5" Type="http://schemas.openxmlformats.org/officeDocument/2006/relationships/custom-properties" Target="docProps/custom.xml" /><Relationship Id="rId1" Type="http://schemas.openxmlformats.org/officeDocument/2006/relationships/officeDocument" Target="ppt/presentation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1" saveSubsetFonts="1">
  <p:sldMasterIdLst>
    <p:sldMasterId id="2147483648" r:id="rId2"/>
  </p:sldMasterIdLst>
  <p:notesMasterIdLst>
    <p:notesMasterId r:id="rId3"/>
  </p:notesMasterIdLst>
  <p:sldIdLst>
    <p:sldId id="264" r:id="rId4"/>
    <p:sldId id="263" r:id="rId5"/>
    <p:sldId id="257" r:id="rId6"/>
    <p:sldId id="258" r:id="rId7"/>
    <p:sldId id="260" r:id="rId8"/>
  </p:sldIdLst>
  <p:sldSz cx="9906000" cy="6858000" type="A4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45"/>
    <p:restoredTop sz="94660"/>
  </p:normalViewPr>
  <p:slideViewPr>
    <p:cSldViewPr snapToGrid="0">
      <p:cViewPr varScale="1">
        <p:scale>
          <a:sx n="62" d="100"/>
          <a:sy n="62" d="100"/>
        </p:scale>
        <p:origin x="-1860" y="-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?><Relationships xmlns="http://schemas.openxmlformats.org/package/2006/relationships"><Relationship Id="rId1" Type="http://schemas.openxmlformats.org/officeDocument/2006/relationships/theme" Target="theme/theme1.xml" /><Relationship Id="rId2" Type="http://schemas.openxmlformats.org/officeDocument/2006/relationships/slideMaster" Target="slideMasters/slideMaster1.xml" /><Relationship Id="rId3" Type="http://schemas.openxmlformats.org/officeDocument/2006/relationships/notesMaster" Target="notesMasters/notesMaster1.xml" /><Relationship Id="rId4" Type="http://schemas.openxmlformats.org/officeDocument/2006/relationships/slide" Target="slides/slide1.xml" /><Relationship Id="rId5" Type="http://schemas.openxmlformats.org/officeDocument/2006/relationships/slide" Target="slides/slide2.xml" /><Relationship Id="rId6" Type="http://schemas.openxmlformats.org/officeDocument/2006/relationships/slide" Target="slides/slide3.xml" /><Relationship Id="rId7" Type="http://schemas.openxmlformats.org/officeDocument/2006/relationships/slide" Target="slides/slide4.xml" /><Relationship Id="rId8" Type="http://schemas.openxmlformats.org/officeDocument/2006/relationships/slide" Target="slides/slide5.xml" /><Relationship Id="rId9" Type="http://schemas.openxmlformats.org/officeDocument/2006/relationships/presProps" Target="presProps.xml" /><Relationship Id="rId10" Type="http://schemas.openxmlformats.org/officeDocument/2006/relationships/viewProps" Target="viewProps.xml" /><Relationship Id="rId11" Type="http://schemas.openxmlformats.org/officeDocument/2006/relationships/tableStyles" Target="tableStyles.xml" /></Relationships>
</file>

<file path=ppt/notesMasters/_rels/notesMaster1.xml.rels><?xml version="1.0" encoding="UTF-8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0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1101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D06EA9-14B5-4F31-95CC-6AD91D20700D}" type="datetimeFigureOut">
              <a:rPr kumimoji="1" lang="ja-JP" altLang="en-US" smtClean="0"/>
              <a:t>2015/2/5</a:t>
            </a:fld>
            <a:endParaRPr kumimoji="1" lang="ja-JP" altLang="en-US"/>
          </a:p>
        </p:txBody>
      </p:sp>
      <p:sp>
        <p:nvSpPr>
          <p:cNvPr id="1102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52501" y="685800"/>
            <a:ext cx="4953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1103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1104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1105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807EA6-0398-4990-8029-A74DB74122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?><Relationships xmlns="http://schemas.openxmlformats.org/package/2006/relationships"><Relationship Id="rId1" Type="http://schemas.openxmlformats.org/officeDocument/2006/relationships/slide" Target="../slides/slide3.xml" /><Relationship Id="rId2" Type="http://schemas.openxmlformats.org/officeDocument/2006/relationships/notesMaster" Target="../notesMasters/notesMaster1.xml" /></Relationships>
</file>

<file path=ppt/notesSlides/_rels/notesSlide2.xml.rels><?xml version="1.0" encoding="UTF-8"?><Relationships xmlns="http://schemas.openxmlformats.org/package/2006/relationships"><Relationship Id="rId1" Type="http://schemas.openxmlformats.org/officeDocument/2006/relationships/slide" Target="../slides/slide4.xml" /><Relationship Id="rId2" Type="http://schemas.openxmlformats.org/officeDocument/2006/relationships/notesMaster" Target="../notesMasters/notesMaster1.xml" /></Relationships>
</file>

<file path=ppt/notesSlides/_rels/notesSlide3.xml.rels><?xml version="1.0" encoding="UTF-8"?><Relationships xmlns="http://schemas.openxmlformats.org/package/2006/relationships"><Relationship Id="rId1" Type="http://schemas.openxmlformats.org/officeDocument/2006/relationships/slide" Target="../slides/slide5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0" name=""/>
        <p:cNvGrpSpPr/>
        <p:nvPr/>
      </p:nvGrpSpPr>
      <p:grpSpPr/>
      <p:sp>
        <p:nvSpPr>
          <p:cNvPr id="1125" name="四角形 34"/>
          <p:cNvSpPr>
            <a:spLocks noGrp="1" noRot="1" noChangeAspect="1"/>
          </p:cNvSpPr>
          <p:nvPr>
            <p:ph type="sldImg" idx="2"/>
          </p:nvPr>
        </p:nvSpPr>
        <p:spPr>
          <a:prstGeom prst="rect">
            <a:avLst/>
          </a:prstGeom>
        </p:spPr>
        <p:txBody>
          <a:bodyPr/>
          <a:p>
            <a:endParaRPr kumimoji="1" lang="ja-JP" altLang="en-US"/>
          </a:p>
        </p:txBody>
      </p:sp>
      <p:sp>
        <p:nvSpPr>
          <p:cNvPr id="1126" name="四角形 35"/>
          <p:cNvSpPr>
            <a:spLocks noGrp="1"/>
          </p:cNvSpPr>
          <p:nvPr>
            <p:ph type="body" sz="quarter" idx="3"/>
          </p:nvPr>
        </p:nvSpPr>
        <p:spPr>
          <a:prstGeom prst="rect">
            <a:avLst/>
          </a:prstGeom>
        </p:spPr>
        <p:txBody>
          <a:bodyPr/>
          <a:p>
            <a:endParaRPr kumimoji="1" lang="ja-JP" altLang="en-US"/>
          </a:p>
        </p:txBody>
      </p:sp>
      <p:sp>
        <p:nvSpPr>
          <p:cNvPr id="1127" name="四角形 36"/>
          <p:cNvSpPr>
            <a:spLocks noGrp="1"/>
          </p:cNvSpPr>
          <p:nvPr>
            <p:ph type="sldNum" sz="quarter" idx="5"/>
          </p:nvPr>
        </p:nvSpPr>
        <p:spPr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807EA6-0398-4990-8029-A74DB74122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0" name=""/>
        <p:cNvGrpSpPr/>
        <p:nvPr/>
      </p:nvGrpSpPr>
      <p:grpSpPr/>
      <p:sp>
        <p:nvSpPr>
          <p:cNvPr id="1134" name="四角形 27"/>
          <p:cNvSpPr>
            <a:spLocks noGrp="1" noRot="1" noChangeAspect="1"/>
          </p:cNvSpPr>
          <p:nvPr>
            <p:ph type="sldImg" idx="2"/>
          </p:nvPr>
        </p:nvSpPr>
        <p:spPr>
          <a:prstGeom prst="rect">
            <a:avLst/>
          </a:prstGeom>
        </p:spPr>
        <p:txBody>
          <a:bodyPr/>
          <a:p>
            <a:endParaRPr kumimoji="1" lang="ja-JP" altLang="en-US"/>
          </a:p>
        </p:txBody>
      </p:sp>
      <p:sp>
        <p:nvSpPr>
          <p:cNvPr id="1135" name="四角形 28"/>
          <p:cNvSpPr>
            <a:spLocks noGrp="1"/>
          </p:cNvSpPr>
          <p:nvPr>
            <p:ph type="body" sz="quarter" idx="3"/>
          </p:nvPr>
        </p:nvSpPr>
        <p:spPr>
          <a:prstGeom prst="rect">
            <a:avLst/>
          </a:prstGeom>
        </p:spPr>
        <p:txBody>
          <a:bodyPr/>
          <a:p>
            <a:endParaRPr kumimoji="1" lang="ja-JP" altLang="en-US"/>
          </a:p>
        </p:txBody>
      </p:sp>
      <p:sp>
        <p:nvSpPr>
          <p:cNvPr id="1136" name="四角形 29"/>
          <p:cNvSpPr>
            <a:spLocks noGrp="1"/>
          </p:cNvSpPr>
          <p:nvPr>
            <p:ph type="sldNum" sz="quarter" idx="5"/>
          </p:nvPr>
        </p:nvSpPr>
        <p:spPr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807EA6-0398-4990-8029-A74DB74122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0" name=""/>
        <p:cNvGrpSpPr/>
        <p:nvPr/>
      </p:nvGrpSpPr>
      <p:grpSpPr/>
      <p:sp>
        <p:nvSpPr>
          <p:cNvPr id="1146" name="四角形 30"/>
          <p:cNvSpPr>
            <a:spLocks noGrp="1" noRot="1" noChangeAspect="1"/>
          </p:cNvSpPr>
          <p:nvPr>
            <p:ph type="sldImg" idx="2"/>
          </p:nvPr>
        </p:nvSpPr>
        <p:spPr>
          <a:prstGeom prst="rect">
            <a:avLst/>
          </a:prstGeom>
        </p:spPr>
        <p:txBody>
          <a:bodyPr/>
          <a:p>
            <a:endParaRPr kumimoji="1" lang="ja-JP" altLang="en-US"/>
          </a:p>
        </p:txBody>
      </p:sp>
      <p:sp>
        <p:nvSpPr>
          <p:cNvPr id="1147" name="四角形 31"/>
          <p:cNvSpPr>
            <a:spLocks noGrp="1"/>
          </p:cNvSpPr>
          <p:nvPr>
            <p:ph type="body" sz="quarter" idx="3"/>
          </p:nvPr>
        </p:nvSpPr>
        <p:spPr>
          <a:prstGeom prst="rect">
            <a:avLst/>
          </a:prstGeom>
        </p:spPr>
        <p:txBody>
          <a:bodyPr/>
          <a:p>
            <a:endParaRPr kumimoji="1" lang="ja-JP" altLang="en-US"/>
          </a:p>
        </p:txBody>
      </p:sp>
      <p:sp>
        <p:nvSpPr>
          <p:cNvPr id="1148" name="四角形 32"/>
          <p:cNvSpPr>
            <a:spLocks noGrp="1"/>
          </p:cNvSpPr>
          <p:nvPr>
            <p:ph type="sldNum" sz="quarter" idx="5"/>
          </p:nvPr>
        </p:nvSpPr>
        <p:spPr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807EA6-0398-4990-8029-A74DB74122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notes>
</file>

<file path=ppt/slideLayouts/_rels/slideLayout1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タイトル 1"/>
          <p:cNvSpPr>
            <a:spLocks noGrp="1"/>
          </p:cNvSpPr>
          <p:nvPr>
            <p:ph type="ctrTitle"/>
          </p:nvPr>
        </p:nvSpPr>
        <p:spPr>
          <a:xfrm>
            <a:off x="1238250" y="1122363"/>
            <a:ext cx="74295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1032" name="サブタイトル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1033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6994E-B3F2-4856-AAF1-2D3D0CCA4423}" type="datetimeFigureOut">
              <a:rPr kumimoji="1" lang="ja-JP" altLang="en-US" smtClean="0"/>
              <a:t>2022/9/2</a:t>
            </a:fld>
            <a:endParaRPr kumimoji="1" lang="ja-JP" altLang="en-US"/>
          </a:p>
        </p:txBody>
      </p:sp>
      <p:sp>
        <p:nvSpPr>
          <p:cNvPr id="1034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35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1E26A-E54B-4FFD-BDB6-BCEE7C410B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229619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8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1089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1090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6994E-B3F2-4856-AAF1-2D3D0CCA4423}" type="datetimeFigureOut">
              <a:rPr kumimoji="1" lang="ja-JP" altLang="en-US" smtClean="0"/>
              <a:t>2022/9/2</a:t>
            </a:fld>
            <a:endParaRPr kumimoji="1" lang="ja-JP" altLang="en-US"/>
          </a:p>
        </p:txBody>
      </p:sp>
      <p:sp>
        <p:nvSpPr>
          <p:cNvPr id="1091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92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1E26A-E54B-4FFD-BDB6-BCEE7C410B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436960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4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088981" y="365125"/>
            <a:ext cx="2135981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1095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1096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6994E-B3F2-4856-AAF1-2D3D0CCA4423}" type="datetimeFigureOut">
              <a:rPr kumimoji="1" lang="ja-JP" altLang="en-US" smtClean="0"/>
              <a:t>2022/9/2</a:t>
            </a:fld>
            <a:endParaRPr kumimoji="1" lang="ja-JP" altLang="en-US"/>
          </a:p>
        </p:txBody>
      </p:sp>
      <p:sp>
        <p:nvSpPr>
          <p:cNvPr id="1097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98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1E26A-E54B-4FFD-BDB6-BCEE7C410B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135107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7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1038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1039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6994E-B3F2-4856-AAF1-2D3D0CCA4423}" type="datetimeFigureOut">
              <a:rPr kumimoji="1" lang="ja-JP" altLang="en-US" smtClean="0"/>
              <a:t>2022/9/2</a:t>
            </a:fld>
            <a:endParaRPr kumimoji="1" lang="ja-JP" altLang="en-US"/>
          </a:p>
        </p:txBody>
      </p:sp>
      <p:sp>
        <p:nvSpPr>
          <p:cNvPr id="1040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41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1E26A-E54B-4FFD-BDB6-BCEE7C410B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363316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3" name="タイトル 1"/>
          <p:cNvSpPr>
            <a:spLocks noGrp="1"/>
          </p:cNvSpPr>
          <p:nvPr>
            <p:ph type="title"/>
          </p:nvPr>
        </p:nvSpPr>
        <p:spPr>
          <a:xfrm>
            <a:off x="675879" y="1709738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1044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75879" y="4589463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104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6994E-B3F2-4856-AAF1-2D3D0CCA4423}" type="datetimeFigureOut">
              <a:rPr kumimoji="1" lang="ja-JP" altLang="en-US" smtClean="0"/>
              <a:t>2022/9/2</a:t>
            </a:fld>
            <a:endParaRPr kumimoji="1" lang="ja-JP" altLang="en-US"/>
          </a:p>
        </p:txBody>
      </p:sp>
      <p:sp>
        <p:nvSpPr>
          <p:cNvPr id="104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4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1E26A-E54B-4FFD-BDB6-BCEE7C410B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002184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1050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1051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1052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6994E-B3F2-4856-AAF1-2D3D0CCA4423}" type="datetimeFigureOut">
              <a:rPr kumimoji="1" lang="ja-JP" altLang="en-US" smtClean="0"/>
              <a:t>2022/9/2</a:t>
            </a:fld>
            <a:endParaRPr kumimoji="1" lang="ja-JP" altLang="en-US"/>
          </a:p>
        </p:txBody>
      </p:sp>
      <p:sp>
        <p:nvSpPr>
          <p:cNvPr id="1053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54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1E26A-E54B-4FFD-BDB6-BCEE7C410B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047018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6" name="タイトル 1"/>
          <p:cNvSpPr>
            <a:spLocks noGrp="1"/>
          </p:cNvSpPr>
          <p:nvPr>
            <p:ph type="title"/>
          </p:nvPr>
        </p:nvSpPr>
        <p:spPr>
          <a:xfrm>
            <a:off x="682328" y="365125"/>
            <a:ext cx="8543925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1057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82328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1058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82328" y="2505075"/>
            <a:ext cx="4190702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1059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1060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1061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6994E-B3F2-4856-AAF1-2D3D0CCA4423}" type="datetimeFigureOut">
              <a:rPr kumimoji="1" lang="ja-JP" altLang="en-US" smtClean="0"/>
              <a:t>2022/9/2</a:t>
            </a:fld>
            <a:endParaRPr kumimoji="1" lang="ja-JP" altLang="en-US"/>
          </a:p>
        </p:txBody>
      </p:sp>
      <p:sp>
        <p:nvSpPr>
          <p:cNvPr id="1062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63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1E26A-E54B-4FFD-BDB6-BCEE7C410B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201579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5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1066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6994E-B3F2-4856-AAF1-2D3D0CCA4423}" type="datetimeFigureOut">
              <a:rPr kumimoji="1" lang="ja-JP" altLang="en-US" smtClean="0"/>
              <a:t>2022/9/2</a:t>
            </a:fld>
            <a:endParaRPr kumimoji="1" lang="ja-JP" altLang="en-US"/>
          </a:p>
        </p:txBody>
      </p:sp>
      <p:sp>
        <p:nvSpPr>
          <p:cNvPr id="1067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68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1E26A-E54B-4FFD-BDB6-BCEE7C410B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001912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0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6994E-B3F2-4856-AAF1-2D3D0CCA4423}" type="datetimeFigureOut">
              <a:rPr kumimoji="1" lang="ja-JP" altLang="en-US" smtClean="0"/>
              <a:t>2022/9/2</a:t>
            </a:fld>
            <a:endParaRPr kumimoji="1" lang="ja-JP" altLang="en-US"/>
          </a:p>
        </p:txBody>
      </p:sp>
      <p:sp>
        <p:nvSpPr>
          <p:cNvPr id="1071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72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1E26A-E54B-4FFD-BDB6-BCEE7C410B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950129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4" name="タイトル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1075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211340" y="987425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1076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1077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6994E-B3F2-4856-AAF1-2D3D0CCA4423}" type="datetimeFigureOut">
              <a:rPr kumimoji="1" lang="ja-JP" altLang="en-US" smtClean="0"/>
              <a:t>2022/9/2</a:t>
            </a:fld>
            <a:endParaRPr kumimoji="1" lang="ja-JP" altLang="en-US"/>
          </a:p>
        </p:txBody>
      </p:sp>
      <p:sp>
        <p:nvSpPr>
          <p:cNvPr id="1078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79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1E26A-E54B-4FFD-BDB6-BCEE7C410B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04686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1" name="タイトル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1082" name="図プレースホルダー 2"/>
          <p:cNvSpPr>
            <a:spLocks noGrp="1"/>
          </p:cNvSpPr>
          <p:nvPr>
            <p:ph type="pic" idx="1"/>
          </p:nvPr>
        </p:nvSpPr>
        <p:spPr>
          <a:xfrm>
            <a:off x="4211340" y="987425"/>
            <a:ext cx="5014913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1083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1084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6994E-B3F2-4856-AAF1-2D3D0CCA4423}" type="datetimeFigureOut">
              <a:rPr kumimoji="1" lang="ja-JP" altLang="en-US" smtClean="0"/>
              <a:t>2022/9/2</a:t>
            </a:fld>
            <a:endParaRPr kumimoji="1" lang="ja-JP" altLang="en-US"/>
          </a:p>
        </p:txBody>
      </p:sp>
      <p:sp>
        <p:nvSpPr>
          <p:cNvPr id="1085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86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1E26A-E54B-4FFD-BDB6-BCEE7C410B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89148943"/>
      </p:ext>
    </p:extLst>
  </p:cSld>
  <p:clrMapOvr>
    <a:masterClrMapping/>
  </p:clrMapOvr>
</p:sldLayout>
</file>

<file path=ppt/slideMasters/_rels/slideMaster1.xml.rels><?xml version="1.0" encoding="UTF-8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slideLayout" Target="../slideLayouts/slideLayout2.xml" /><Relationship Id="rId3" Type="http://schemas.openxmlformats.org/officeDocument/2006/relationships/slideLayout" Target="../slideLayouts/slideLayout3.xml" /><Relationship Id="rId4" Type="http://schemas.openxmlformats.org/officeDocument/2006/relationships/slideLayout" Target="../slideLayouts/slideLayout4.xml" /><Relationship Id="rId5" Type="http://schemas.openxmlformats.org/officeDocument/2006/relationships/slideLayout" Target="../slideLayouts/slideLayout5.xml" /><Relationship Id="rId6" Type="http://schemas.openxmlformats.org/officeDocument/2006/relationships/slideLayout" Target="../slideLayouts/slideLayout6.xml" /><Relationship Id="rId7" Type="http://schemas.openxmlformats.org/officeDocument/2006/relationships/slideLayout" Target="../slideLayouts/slideLayout7.xml" /><Relationship Id="rId8" Type="http://schemas.openxmlformats.org/officeDocument/2006/relationships/slideLayout" Target="../slideLayouts/slideLayout8.xml" /><Relationship Id="rId9" Type="http://schemas.openxmlformats.org/officeDocument/2006/relationships/slideLayout" Target="../slideLayouts/slideLayout9.xml" /><Relationship Id="rId10" Type="http://schemas.openxmlformats.org/officeDocument/2006/relationships/slideLayout" Target="../slideLayouts/slideLayout10.xml" /><Relationship Id="rId11" Type="http://schemas.openxmlformats.org/officeDocument/2006/relationships/slideLayout" Target="../slideLayouts/slideLayout11.xml" /><Relationship Id="rId1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81038" y="365125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1026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1027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81038" y="6356350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D6994E-B3F2-4856-AAF1-2D3D0CCA4423}" type="datetimeFigureOut">
              <a:rPr kumimoji="1" lang="ja-JP" altLang="en-US" smtClean="0"/>
              <a:t>2022/9/2</a:t>
            </a:fld>
            <a:endParaRPr kumimoji="1" lang="ja-JP" altLang="en-US"/>
          </a:p>
        </p:txBody>
      </p:sp>
      <p:sp>
        <p:nvSpPr>
          <p:cNvPr id="1028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281363" y="6356350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1029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996112" y="6356350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11E26A-E54B-4FFD-BDB6-BCEE7C410B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767572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?><Relationships xmlns="http://schemas.openxmlformats.org/package/2006/relationships"><Relationship Id="rId1" Type="http://schemas.openxmlformats.org/officeDocument/2006/relationships/image" Target="../media/image1.png" /><Relationship Id="rId2" Type="http://schemas.openxmlformats.org/officeDocument/2006/relationships/slideLayout" Target="../slideLayouts/slideLayout2.xml" /></Relationships>
</file>

<file path=ppt/slides/_rels/slide2.xml.rels><?xml version="1.0" encoding="UTF-8"?><Relationships xmlns="http://schemas.openxmlformats.org/package/2006/relationships"><Relationship Id="rId1" Type="http://schemas.openxmlformats.org/officeDocument/2006/relationships/image" Target="../media/image2.png" /><Relationship Id="rId2" Type="http://schemas.openxmlformats.org/officeDocument/2006/relationships/slideLayout" Target="../slideLayouts/slideLayout2.xml" /></Relationships>
</file>

<file path=ppt/slides/_rels/slide3.xml.rels><?xml version="1.0" encoding="UTF-8"?><Relationships xmlns="http://schemas.openxmlformats.org/package/2006/relationships"><Relationship Id="rId1" Type="http://schemas.openxmlformats.org/officeDocument/2006/relationships/image" Target="../media/image3.png" /><Relationship Id="rId2" Type="http://schemas.openxmlformats.org/officeDocument/2006/relationships/image" Target="../media/image4.png" /><Relationship Id="rId3" Type="http://schemas.openxmlformats.org/officeDocument/2006/relationships/slideLayout" Target="../slideLayouts/slideLayout2.xml" /><Relationship Id="rId4" Type="http://schemas.openxmlformats.org/officeDocument/2006/relationships/notesSlide" Target="../notesSlides/notesSlide1.xml" /></Relationships>
</file>

<file path=ppt/slides/_rels/slide4.xml.rels><?xml version="1.0" encoding="UTF-8"?><Relationships xmlns="http://schemas.openxmlformats.org/package/2006/relationships"><Relationship Id="rId1" Type="http://schemas.openxmlformats.org/officeDocument/2006/relationships/image" Target="../media/image5.png" /><Relationship Id="rId2" Type="http://schemas.microsoft.com/office/2007/relationships/hdphoto" Target="../media/hdphoto1.wdp" /><Relationship Id="rId3" Type="http://schemas.openxmlformats.org/officeDocument/2006/relationships/image" Target="../media/image6.jpeg" /><Relationship Id="rId4" Type="http://schemas.openxmlformats.org/officeDocument/2006/relationships/slideLayout" Target="../slideLayouts/slideLayout2.xml" /><Relationship Id="rId5" Type="http://schemas.openxmlformats.org/officeDocument/2006/relationships/notesSlide" Target="../notesSlides/notesSlide2.xml" /></Relationships>
</file>

<file path=ppt/slides/_rels/slide5.xml.rels><?xml version="1.0" encoding="UTF-8"?><Relationships xmlns="http://schemas.openxmlformats.org/package/2006/relationships"><Relationship Id="rId1" Type="http://schemas.openxmlformats.org/officeDocument/2006/relationships/image" Target="../media/image5.png" /><Relationship Id="rId2" Type="http://schemas.microsoft.com/office/2007/relationships/hdphoto" Target="../media/hdphoto1.wdp" /><Relationship Id="rId3" Type="http://schemas.openxmlformats.org/officeDocument/2006/relationships/image" Target="../media/image6.jpeg" /><Relationship Id="rId4" Type="http://schemas.openxmlformats.org/officeDocument/2006/relationships/slideLayout" Target="../slideLayouts/slideLayout2.xml" /><Relationship Id="rId5" Type="http://schemas.openxmlformats.org/officeDocument/2006/relationships/notesSlide" Target="../notesSlides/notesSlide3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0" name=""/>
        <p:cNvGrpSpPr/>
        <p:nvPr/>
      </p:nvGrpSpPr>
      <p:grpSpPr/>
      <p:pic>
        <p:nvPicPr>
          <p:cNvPr id="1107" name="図 4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017681" y="391619"/>
            <a:ext cx="5993266" cy="5993266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09" name="グループ化 21"/>
          <p:cNvGrpSpPr/>
          <p:nvPr/>
        </p:nvGrpSpPr>
        <p:grpSpPr>
          <a:xfrm>
            <a:off x="1828800" y="497866"/>
            <a:ext cx="5777038" cy="6029934"/>
            <a:chOff x="5514726" y="323850"/>
            <a:chExt cx="4086474" cy="4086474"/>
          </a:xfrm>
        </p:grpSpPr>
        <p:sp>
          <p:nvSpPr>
            <p:cNvPr id="1110" name="楕円 19"/>
            <p:cNvSpPr/>
            <p:nvPr/>
          </p:nvSpPr>
          <p:spPr>
            <a:xfrm>
              <a:off x="5514726" y="323850"/>
              <a:ext cx="4086474" cy="4086474"/>
            </a:xfrm>
            <a:prstGeom prst="ellipse">
              <a:avLst/>
            </a:prstGeom>
            <a:solidFill>
              <a:srgbClr val="FF993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11" name="楕円 20"/>
            <p:cNvSpPr/>
            <p:nvPr/>
          </p:nvSpPr>
          <p:spPr>
            <a:xfrm>
              <a:off x="6170916" y="980040"/>
              <a:ext cx="2774094" cy="277409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1112" name="テキスト ボックス 23"/>
          <p:cNvSpPr txBox="1"/>
          <p:nvPr/>
        </p:nvSpPr>
        <p:spPr>
          <a:xfrm rot="202989">
            <a:off x="2158579" y="1058160"/>
            <a:ext cx="5117482" cy="5943451"/>
          </a:xfrm>
          <a:prstGeom prst="rect">
            <a:avLst/>
          </a:prstGeom>
          <a:noFill/>
        </p:spPr>
        <p:txBody>
          <a:bodyPr wrap="square" rtlCol="0">
            <a:prstTxWarp prst="textArchUp">
              <a:avLst>
                <a:gd name="adj" fmla="val 5635551"/>
              </a:avLst>
            </a:prstTxWarp>
            <a:spAutoFit/>
          </a:bodyPr>
          <a:lstStyle/>
          <a:p>
            <a:pPr algn="ctr"/>
            <a:r>
              <a:rPr kumimoji="1" lang="en-US" altLang="ja-JP" sz="3600" dirty="0">
                <a:solidFill>
                  <a:schemeClr val="bg1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WORLD ALZHEIMER’S MONTH</a:t>
            </a:r>
          </a:p>
        </p:txBody>
      </p:sp>
      <p:grpSp>
        <p:nvGrpSpPr>
          <p:cNvPr id="1113" name="グループ化 12"/>
          <p:cNvGrpSpPr/>
          <p:nvPr/>
        </p:nvGrpSpPr>
        <p:grpSpPr>
          <a:xfrm>
            <a:off x="-227321" y="3692825"/>
            <a:ext cx="10133321" cy="832745"/>
            <a:chOff x="501457" y="1689320"/>
            <a:chExt cx="8868886" cy="832745"/>
          </a:xfrm>
        </p:grpSpPr>
        <p:grpSp>
          <p:nvGrpSpPr>
            <p:cNvPr id="1114" name="グループ化 11"/>
            <p:cNvGrpSpPr/>
            <p:nvPr/>
          </p:nvGrpSpPr>
          <p:grpSpPr>
            <a:xfrm>
              <a:off x="501457" y="1689320"/>
              <a:ext cx="8868886" cy="832745"/>
              <a:chOff x="884714" y="2853856"/>
              <a:chExt cx="8868886" cy="832745"/>
            </a:xfrm>
          </p:grpSpPr>
          <p:sp>
            <p:nvSpPr>
              <p:cNvPr id="1115" name="正方形/長方形 9"/>
              <p:cNvSpPr/>
              <p:nvPr/>
            </p:nvSpPr>
            <p:spPr>
              <a:xfrm>
                <a:off x="884714" y="2853856"/>
                <a:ext cx="8834686" cy="832745"/>
              </a:xfrm>
              <a:prstGeom prst="rect">
                <a:avLst/>
              </a:prstGeom>
              <a:noFill/>
            </p:spPr>
            <p:txBody>
              <a:bodyPr wrap="square" lIns="63305" tIns="31652" rIns="63305" bIns="31652">
                <a:spAutoFit/>
              </a:bodyPr>
              <a:lstStyle/>
              <a:p>
                <a:pPr algn="ctr"/>
                <a:r>
                  <a:rPr lang="ja-JP" altLang="en-US" sz="5000" dirty="0">
                    <a:ln w="304800">
                      <a:solidFill>
                        <a:srgbClr val="99FF33"/>
                      </a:solidFill>
                    </a:ln>
                    <a:solidFill>
                      <a:srgbClr val="99FF33"/>
                    </a:solidFill>
                    <a:latin typeface="HGS創英角ﾎﾟｯﾌﾟ体" panose="040B0A00000000000000" pitchFamily="50" charset="-128"/>
                    <a:ea typeface="HGS創英角ﾎﾟｯﾌﾟ体" panose="040B0A00000000000000" pitchFamily="50" charset="-128"/>
                  </a:rPr>
                  <a:t>９ 月 は 認 知 症 月 間</a:t>
                </a:r>
                <a:endParaRPr lang="ja-JP" altLang="en-US" sz="5000" dirty="0">
                  <a:ln w="304800">
                    <a:solidFill>
                      <a:srgbClr val="99FF33"/>
                    </a:solidFill>
                  </a:ln>
                  <a:solidFill>
                    <a:srgbClr val="99FF33"/>
                  </a:solidFill>
                  <a:latin typeface="HGS創英角ﾎﾟｯﾌﾟ体" panose="040B0A00000000000000" pitchFamily="50" charset="-128"/>
                  <a:ea typeface="HGS創英角ﾎﾟｯﾌﾟ体" panose="040B0A00000000000000" pitchFamily="50" charset="-128"/>
                </a:endParaRPr>
              </a:p>
            </p:txBody>
          </p:sp>
          <p:sp>
            <p:nvSpPr>
              <p:cNvPr id="1116" name="正方形/長方形 10"/>
              <p:cNvSpPr/>
              <p:nvPr/>
            </p:nvSpPr>
            <p:spPr>
              <a:xfrm>
                <a:off x="918914" y="2853856"/>
                <a:ext cx="8834686" cy="832745"/>
              </a:xfrm>
              <a:prstGeom prst="rect">
                <a:avLst/>
              </a:prstGeom>
              <a:noFill/>
            </p:spPr>
            <p:txBody>
              <a:bodyPr wrap="square" lIns="63305" tIns="31652" rIns="63305" bIns="31652">
                <a:spAutoFit/>
              </a:bodyPr>
              <a:lstStyle/>
              <a:p>
                <a:pPr algn="ctr"/>
                <a:r>
                  <a:rPr lang="ja-JP" altLang="en-US" sz="5000" dirty="0">
                    <a:ln w="152400">
                      <a:solidFill>
                        <a:schemeClr val="bg1"/>
                      </a:solidFill>
                    </a:ln>
                    <a:solidFill>
                      <a:srgbClr val="FF6600"/>
                    </a:solidFill>
                    <a:latin typeface="HGS創英角ﾎﾟｯﾌﾟ体" panose="040B0A00000000000000" pitchFamily="50" charset="-128"/>
                    <a:ea typeface="HGS創英角ﾎﾟｯﾌﾟ体" panose="040B0A00000000000000" pitchFamily="50" charset="-128"/>
                  </a:rPr>
                  <a:t>9 月 は 認 証 月 間 間</a:t>
                </a:r>
              </a:p>
            </p:txBody>
          </p:sp>
        </p:grpSp>
        <p:sp>
          <p:nvSpPr>
            <p:cNvPr id="1117" name="正方形/長方形 7"/>
            <p:cNvSpPr/>
            <p:nvPr/>
          </p:nvSpPr>
          <p:spPr>
            <a:xfrm>
              <a:off x="535657" y="1689320"/>
              <a:ext cx="8834686" cy="832745"/>
            </a:xfrm>
            <a:prstGeom prst="rect">
              <a:avLst/>
            </a:prstGeom>
            <a:noFill/>
          </p:spPr>
          <p:txBody>
            <a:bodyPr wrap="square" lIns="63305" tIns="31652" rIns="63305" bIns="31652">
              <a:spAutoFit/>
            </a:bodyPr>
            <a:lstStyle/>
            <a:p>
              <a:pPr algn="ctr"/>
              <a:r>
                <a:rPr lang="ja-JP" altLang="en-US" sz="5000" dirty="0">
                  <a:ln w="0"/>
                  <a:solidFill>
                    <a:srgbClr val="FF9933"/>
                  </a:solidFill>
                  <a:latin typeface="HGS創英角ﾎﾟｯﾌﾟ体" panose="040B0A00000000000000" pitchFamily="50" charset="-128"/>
                  <a:ea typeface="HGS創英角ﾎﾟｯﾌﾟ体" panose="040B0A00000000000000" pitchFamily="50" charset="-128"/>
                </a:rPr>
                <a:t>9</a:t>
              </a:r>
              <a:r>
                <a:rPr lang="ja-JP" altLang="en-US" sz="5000" dirty="0">
                  <a:ln w="0"/>
                  <a:solidFill>
                    <a:srgbClr val="FF9933"/>
                  </a:solidFill>
                  <a:latin typeface="HGS創英角ﾎﾟｯﾌﾟ体" panose="040B0A00000000000000" pitchFamily="50" charset="-128"/>
                  <a:ea typeface="HGS創英角ﾎﾟｯﾌﾟ体" panose="040B0A00000000000000" pitchFamily="50" charset="-128"/>
                </a:rPr>
                <a:t> 月 は 認 知 症 月 間</a:t>
              </a:r>
              <a:endParaRPr lang="ja-JP" altLang="en-US" sz="5000" dirty="0">
                <a:ln w="0"/>
                <a:solidFill>
                  <a:srgbClr val="FF9933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endParaRPr>
            </a:p>
          </p:txBody>
        </p:sp>
      </p:grpSp>
      <p:pic>
        <p:nvPicPr>
          <p:cNvPr id="1118" name="図 8"/>
          <p:cNvPicPr>
            <a:picLocks noChangeAspect="1"/>
          </p:cNvPicPr>
          <p:nvPr/>
        </p:nvPicPr>
        <p:blipFill>
          <a:blip r:embed="rId1"/>
          <a:srcRect l="50000"/>
          <a:stretch>
            <a:fillRect/>
          </a:stretch>
        </p:blipFill>
        <p:spPr>
          <a:xfrm>
            <a:off x="3979748" y="1959539"/>
            <a:ext cx="1553294" cy="1553294"/>
          </a:xfrm>
          <a:prstGeom prst="rect">
            <a:avLst/>
          </a:prstGeom>
        </p:spPr>
      </p:pic>
      <p:sp>
        <p:nvSpPr>
          <p:cNvPr id="1119" name="テキスト ボックス 22"/>
          <p:cNvSpPr txBox="1"/>
          <p:nvPr/>
        </p:nvSpPr>
        <p:spPr>
          <a:xfrm>
            <a:off x="3975345" y="5723640"/>
            <a:ext cx="1562100" cy="645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3600" dirty="0">
                <a:solidFill>
                  <a:schemeClr val="bg1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2025</a:t>
            </a:r>
          </a:p>
        </p:txBody>
      </p:sp>
    </p:spTree>
    <p:extLst>
      <p:ext uri="{BB962C8B-B14F-4D97-AF65-F5344CB8AC3E}">
        <p14:creationId xmlns:p14="http://schemas.microsoft.com/office/powerpoint/2010/main" val="41767579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1" name="Picture 2" descr="ソース画像を表示"/>
          <p:cNvPicPr>
            <a:picLocks noChangeAspect="1" noChangeArrowheads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82725" y="1875358"/>
            <a:ext cx="5046665" cy="4510444"/>
          </a:xfrm>
          <a:prstGeom prst="rect">
            <a:avLst/>
          </a:prstGeom>
          <a:noFill/>
        </p:spPr>
      </p:pic>
      <p:pic>
        <p:nvPicPr>
          <p:cNvPr id="1122" name="Picture 2" descr="ソース画像を表示"/>
          <p:cNvPicPr>
            <a:picLocks noChangeAspect="1" noChangeArrowheads="1"/>
          </p:cNvPicPr>
          <p:nvPr/>
        </p:nvPicPr>
        <p:blipFill>
          <a:blip r:embed="rId1"/>
          <a:stretch>
            <a:fillRect/>
          </a:stretch>
        </p:blipFill>
        <p:spPr>
          <a:xfrm>
            <a:off x="4842073" y="3834233"/>
            <a:ext cx="2674229" cy="2390086"/>
          </a:xfrm>
          <a:prstGeom prst="rect">
            <a:avLst/>
          </a:prstGeom>
          <a:noFill/>
        </p:spPr>
      </p:pic>
      <p:pic>
        <p:nvPicPr>
          <p:cNvPr id="1123" name="Picture 2" descr="ソース画像を表示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54297" y="4642998"/>
            <a:ext cx="1769314" cy="158132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7755436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9" name="図 3"/>
          <p:cNvPicPr>
            <a:picLocks noChangeAspect="1"/>
          </p:cNvPicPr>
          <p:nvPr/>
        </p:nvPicPr>
        <p:blipFill>
          <a:blip r:embed="rId1">
            <a:extLst>
              <a:ext uri="{BEBA8EAE-BF5A-486C-A8C5-ECC9F3942E4B}">
                <a14:imgProps xmlns:a14="http://schemas.microsoft.com/office/drawing/2010/main">
                  <a14:imgLayer r:embed="rId2">
                    <a14:imgEffect>
                      <a14:brightnessContrast bright="40000" contrast="-4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rot="5400000">
            <a:off x="1419830" y="-1419831"/>
            <a:ext cx="7066338" cy="9906002"/>
          </a:xfrm>
          <a:prstGeom prst="rect">
            <a:avLst/>
          </a:prstGeom>
        </p:spPr>
      </p:pic>
      <p:sp>
        <p:nvSpPr>
          <p:cNvPr id="1130" name="正方形/長方形 4"/>
          <p:cNvSpPr/>
          <p:nvPr/>
        </p:nvSpPr>
        <p:spPr>
          <a:xfrm>
            <a:off x="1009081" y="749301"/>
            <a:ext cx="7961763" cy="523471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pic>
        <p:nvPicPr>
          <p:cNvPr id="1131" name="図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59144" y="4775002"/>
            <a:ext cx="3806174" cy="1176728"/>
          </a:xfrm>
          <a:prstGeom prst="rect">
            <a:avLst/>
          </a:prstGeom>
        </p:spPr>
      </p:pic>
      <p:sp>
        <p:nvSpPr>
          <p:cNvPr id="1132" name="テキスト ボックス 8"/>
          <p:cNvSpPr txBox="1"/>
          <p:nvPr/>
        </p:nvSpPr>
        <p:spPr>
          <a:xfrm>
            <a:off x="2214898" y="5984021"/>
            <a:ext cx="5476206" cy="5223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800" b="1" dirty="0">
                <a:solidFill>
                  <a:schemeClr val="bg1"/>
                </a:solidFill>
                <a:latin typeface="AR P丸ゴシック体E"/>
                <a:ea typeface="AR P丸ゴシック体E"/>
              </a:rPr>
              <a:t>さんじょうオレンジプロジェクト</a:t>
            </a:r>
            <a:endParaRPr lang="ja-JP" altLang="en-US" sz="2400" b="1" dirty="0">
              <a:solidFill>
                <a:schemeClr val="bg1"/>
              </a:solidFill>
              <a:latin typeface="AR P丸ゴシック体E"/>
              <a:ea typeface="AR P丸ゴシック体E"/>
            </a:endParaRPr>
          </a:p>
        </p:txBody>
      </p:sp>
    </p:spTree>
    <p:extLst>
      <p:ext uri="{BB962C8B-B14F-4D97-AF65-F5344CB8AC3E}">
        <p14:creationId xmlns:p14="http://schemas.microsoft.com/office/powerpoint/2010/main" val="37860733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38" name="図 3"/>
          <p:cNvPicPr>
            <a:picLocks noChangeAspect="1"/>
          </p:cNvPicPr>
          <p:nvPr/>
        </p:nvPicPr>
        <p:blipFill>
          <a:blip r:embed="rId1">
            <a:extLst>
              <a:ext uri="{BEBA8EAE-BF5A-486C-A8C5-ECC9F3942E4B}">
                <a14:imgProps xmlns:a14="http://schemas.microsoft.com/office/drawing/2010/main">
                  <a14:imgLayer r:embed="rId2">
                    <a14:imgEffect>
                      <a14:brightnessContrast bright="40000" contrast="-4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rot="5400000">
            <a:off x="1419830" y="-1419831"/>
            <a:ext cx="7066338" cy="9906002"/>
          </a:xfrm>
          <a:prstGeom prst="rect">
            <a:avLst/>
          </a:prstGeom>
        </p:spPr>
      </p:pic>
      <p:sp>
        <p:nvSpPr>
          <p:cNvPr id="1139" name="正方形/長方形 4"/>
          <p:cNvSpPr/>
          <p:nvPr/>
        </p:nvSpPr>
        <p:spPr>
          <a:xfrm>
            <a:off x="1009081" y="749301"/>
            <a:ext cx="7961763" cy="523471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pic>
        <p:nvPicPr>
          <p:cNvPr id="1140" name="図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59144" y="4775002"/>
            <a:ext cx="3806174" cy="1176728"/>
          </a:xfrm>
          <a:prstGeom prst="rect">
            <a:avLst/>
          </a:prstGeom>
        </p:spPr>
      </p:pic>
      <p:sp>
        <p:nvSpPr>
          <p:cNvPr id="1141" name="テキスト ボックス 53"/>
          <p:cNvSpPr txBox="1"/>
          <p:nvPr/>
        </p:nvSpPr>
        <p:spPr>
          <a:xfrm>
            <a:off x="1425946" y="2543002"/>
            <a:ext cx="7268074" cy="13225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4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HG丸ｺﾞｼｯｸM-PRO"/>
                <a:ea typeface="HG丸ｺﾞｼｯｸM-PRO"/>
              </a:rPr>
              <a:t>認知症サポーター養成講座</a:t>
            </a:r>
            <a:endParaRPr lang="en-US" altLang="ja-JP" sz="4000" b="1" dirty="0">
              <a:solidFill>
                <a:schemeClr val="tx1">
                  <a:lumMod val="75000"/>
                  <a:lumOff val="25000"/>
                </a:schemeClr>
              </a:solidFill>
              <a:latin typeface="HG丸ｺﾞｼｯｸM-PRO"/>
              <a:ea typeface="HG丸ｺﾞｼｯｸM-PRO"/>
            </a:endParaRPr>
          </a:p>
          <a:p>
            <a:pPr algn="ctr"/>
            <a:r>
              <a:rPr lang="ja-JP" altLang="en-US" sz="4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HG丸ｺﾞｼｯｸM-PRO"/>
                <a:ea typeface="HG丸ｺﾞｼｯｸM-PRO"/>
              </a:rPr>
              <a:t>受講しました</a:t>
            </a:r>
            <a:endParaRPr lang="ja-JP" altLang="en-US" sz="4000" b="1" dirty="0">
              <a:solidFill>
                <a:schemeClr val="tx1">
                  <a:lumMod val="75000"/>
                  <a:lumOff val="25000"/>
                </a:schemeClr>
              </a:solidFill>
              <a:latin typeface="HG丸ｺﾞｼｯｸM-PRO"/>
              <a:ea typeface="HG丸ｺﾞｼｯｸM-PRO"/>
            </a:endParaRPr>
          </a:p>
        </p:txBody>
      </p:sp>
      <p:sp>
        <p:nvSpPr>
          <p:cNvPr id="1142" name="テキスト ボックス 54"/>
          <p:cNvSpPr txBox="1"/>
          <p:nvPr/>
        </p:nvSpPr>
        <p:spPr>
          <a:xfrm>
            <a:off x="1960610" y="1059812"/>
            <a:ext cx="6058704" cy="7685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4400" b="1" u="sng" dirty="0">
                <a:solidFill>
                  <a:schemeClr val="tx1">
                    <a:lumMod val="75000"/>
                    <a:lumOff val="25000"/>
                  </a:schemeClr>
                </a:solidFill>
                <a:latin typeface="EPSON 太丸ゴシック体Ｂ" panose="020F0709000000000000" pitchFamily="49" charset="-128"/>
                <a:ea typeface="EPSON 太丸ゴシック体Ｂ" panose="020F0709000000000000" pitchFamily="49" charset="-128"/>
              </a:rPr>
              <a:t>三条市役所</a:t>
            </a:r>
          </a:p>
        </p:txBody>
      </p:sp>
      <p:sp>
        <p:nvSpPr>
          <p:cNvPr id="1143" name="テキスト 55"/>
          <p:cNvSpPr txBox="1"/>
          <p:nvPr/>
        </p:nvSpPr>
        <p:spPr>
          <a:xfrm>
            <a:off x="472615" y="0"/>
            <a:ext cx="4279075" cy="522327"/>
          </a:xfrm>
          <a:prstGeom prst="rect">
            <a:avLst/>
          </a:prstGeom>
        </p:spPr>
        <p:txBody>
          <a:bodyPr>
            <a:spAutoFit/>
          </a:bodyPr>
          <a:p>
            <a:pPr>
              <a:defRPr lang="ja-JP" altLang="en-US"/>
            </a:pPr>
            <a:r>
              <a:rPr lang="ja-JP" altLang="en-US" sz="2800" b="1"/>
              <a:t>メッセージボード記載例</a:t>
            </a:r>
            <a:endParaRPr lang="ja-JP" altLang="en-US" b="1"/>
          </a:p>
        </p:txBody>
      </p:sp>
      <p:sp>
        <p:nvSpPr>
          <p:cNvPr id="1144" name="テキスト ボックス 33"/>
          <p:cNvSpPr txBox="1"/>
          <p:nvPr/>
        </p:nvSpPr>
        <p:spPr>
          <a:xfrm>
            <a:off x="2214898" y="5984021"/>
            <a:ext cx="5476206" cy="5223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800" b="1" dirty="0">
                <a:solidFill>
                  <a:schemeClr val="bg1"/>
                </a:solidFill>
                <a:latin typeface="AR P丸ゴシック体E"/>
                <a:ea typeface="AR P丸ゴシック体E"/>
              </a:rPr>
              <a:t>さんじょうオレンジプロジェクト</a:t>
            </a:r>
            <a:endParaRPr lang="ja-JP" altLang="en-US" sz="2400" b="1" dirty="0">
              <a:solidFill>
                <a:schemeClr val="bg1"/>
              </a:solidFill>
              <a:latin typeface="AR P丸ゴシック体E"/>
              <a:ea typeface="AR P丸ゴシック体E"/>
            </a:endParaRPr>
          </a:p>
        </p:txBody>
      </p:sp>
    </p:spTree>
    <p:extLst>
      <p:ext uri="{BB962C8B-B14F-4D97-AF65-F5344CB8AC3E}">
        <p14:creationId xmlns:p14="http://schemas.microsoft.com/office/powerpoint/2010/main" val="37860733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  <a:tileRect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  <a:tileRect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標準">
  <a:themeElements>
    <a:clrScheme name="標準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標準">
      <a:majorFont>
        <a:latin typeface="游ゴシック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標準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  <a:tileRect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  <a:tileRect/>
        </a:gradFill>
      </a:bgFillStyleLst>
    </a:fmtScheme>
  </a:themeElements>
  <a:objectDefaults/>
  <a:extraClrSchemeLst/>
</a:theme>
</file>

<file path=docProps/app.xml><?xml version="1.0" encoding="utf-8"?>
<Properties xmlns:vt="http://schemas.openxmlformats.org/officeDocument/2006/docPropsVTypes" xmlns="http://schemas.openxmlformats.org/officeDocument/2006/extended-properties">
  <TotalTime>80</TotalTime>
  <Words>13</Words>
  <Application>JUST Focus</Application>
  <Paragraphs>6</Paragraph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10" baseType="lpstr">
      <vt:lpstr>EPSON Pゴシック W6</vt:lpstr>
      <vt:lpstr>EPSON 太丸ゴシック体Ｂ</vt:lpstr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5.0.1</AppVersion>
  <PresentationFormat>ユーザー設定</PresentationFormat>
  <Slides>5</Slides>
  <Notes>3</Notes>
  <HiddenSlides>0</HiddenSlides>
  <MMClips>0</MMClips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PowerPoint プレゼンテーション</dc:title>
  <dc:creator>Windows ユーザー</dc:creator>
  <cp:lastModifiedBy>本間　友子</cp:lastModifiedBy>
  <cp:lastPrinted>2022-09-02T04:50:09Z</cp:lastPrinted>
  <dcterms:created xsi:type="dcterms:W3CDTF">2022-08-19T00:08:12Z</dcterms:created>
  <dcterms:modified xsi:type="dcterms:W3CDTF">2025-08-22T09:16:19Z</dcterms:modified>
  <cp:revision>17</cp:revision>
</cp:coreProperties>
</file>

<file path=docProps/custom.xml><?xml version="1.0" encoding="utf-8"?>
<Properties xmlns:vt="http://schemas.openxmlformats.org/officeDocument/2006/docPropsVTypes" xmlns="http://schemas.openxmlformats.org/officeDocument/2006/custom-properties"/>
</file>